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72" r:id="rId4"/>
    <p:sldId id="264" r:id="rId5"/>
    <p:sldId id="266" r:id="rId6"/>
    <p:sldId id="304" r:id="rId7"/>
    <p:sldId id="274" r:id="rId8"/>
    <p:sldId id="275" r:id="rId9"/>
    <p:sldId id="276" r:id="rId10"/>
    <p:sldId id="279" r:id="rId11"/>
    <p:sldId id="282" r:id="rId12"/>
    <p:sldId id="273" r:id="rId13"/>
    <p:sldId id="270" r:id="rId14"/>
    <p:sldId id="305" r:id="rId15"/>
    <p:sldId id="307" r:id="rId16"/>
    <p:sldId id="308" r:id="rId17"/>
    <p:sldId id="312" r:id="rId18"/>
    <p:sldId id="309" r:id="rId19"/>
    <p:sldId id="306" r:id="rId20"/>
    <p:sldId id="310" r:id="rId21"/>
    <p:sldId id="313" r:id="rId22"/>
    <p:sldId id="314" r:id="rId23"/>
    <p:sldId id="316" r:id="rId24"/>
    <p:sldId id="31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D344-0A90-23FC-7934-B4908B0E9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D7DEB-D3EF-84E1-73A6-ED699630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1EC50-5167-E939-D5AF-E03426A02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2E6B6-261A-E405-7D8A-0296D67D9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B063C-EF76-3584-E273-AC83FA34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2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0ADE-87E2-F7E7-3C50-1A5FAEB1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BBDE-1BD1-44FB-9434-CA7F3D04C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48D53-3804-16BC-B3EA-C2ACB7D1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BBA4-2F06-241E-5C4B-7211CB07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89975-FAE8-2F4A-06C3-31891B88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0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B5064-0402-D381-B751-A16A72B73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0D0C3-FA92-B30D-6239-6D0158E1A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78F8-D6A3-48DA-C1E9-BD7E3B8E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AF3F4-E37B-8003-B6F5-27BE463D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D2CEA-2872-2BB8-8802-AB8EA657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1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44B2-EBD6-FD6A-3663-78AE5C8A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3C50-465F-81EF-A356-FDDBB366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8AEDE-F720-3288-BDAA-543A90A2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3CB9-046C-8558-BDCC-B0BC5093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A4C1F-F333-9DFA-1433-2A3AF761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3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483E-7F86-10E7-CAC9-E2C801A4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ED46-5BC3-66EF-87B0-D8A632B9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429E-A001-AA7E-7B7A-1DF92CAE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FC972-BF1C-A859-A276-9EFFB7BA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B7EB4-6D8D-02A8-4BAD-D217967D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1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62F8-BC88-5040-0C0F-2C01AAE9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EA6B5-2E3B-1C10-58AB-3148AD5C5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A237D-F7C1-E4C6-C41C-FBEE51A5B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1380E-4798-B176-46B9-0CC50F08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CD691-5451-F208-4A5A-9E5A7266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93210-65E4-E38A-B0DF-78A454D3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8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62C1-E244-409D-135B-50F8FD9B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2D718-2C8E-0B4A-334B-49A3AE0FC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A5084-68C7-A0F0-E484-A7537584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852E3-5CB1-A973-7662-FBB87BA7A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1F24D6-E0A8-F350-FAB1-7CC4AFECE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9845E-7AA5-6B1E-1ECE-20B30F2A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6E7AD-4D18-131C-9817-E5F52885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D071EB-5F45-76A2-B301-AFE55341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8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639C-6F7B-E37A-0226-0F1FFF22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B72A1-033D-2C01-BD76-6E970D30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A64C0-BBDE-0D45-6CE3-E1865FA9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56E21-C34D-9753-AC4B-90A803B8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8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C2654-A266-09B4-D1E5-A201C1E5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EF02C6-9A98-4EC1-9811-3E5080DB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47D1A-B4C3-A1D2-2AD2-9CBA016A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8802-8D18-EDB2-9232-7A9C42CE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0F6B-90B1-3A98-7457-56FC31BB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A3330-A72F-DAAE-FC17-A20E6F44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C2914-8185-2E7C-6D9A-A618A49E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68630-09C6-B54E-69D6-F1724197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9F300-3B2B-6FB6-00AA-AC7DAA90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3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82A1-5FA7-360E-75C6-19A2D318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042F2-4C26-6AB9-9F9C-8EE9ADB6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14DFF-A14B-0058-8A45-BBA847E1D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1F9F5-9E14-7C32-42DB-7B294D49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FEF31-E128-B6EF-6E2F-651584D3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873BD-ACEE-4F0F-3F28-9BFD912D8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8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9AF92-511B-B29F-BB23-616FA43B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96B48-BE3F-CCB5-C0AE-4CD192A5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82CED-AB56-2472-20E3-8212CA037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D7976-E12A-463B-9766-2103C1EF202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4AC3C-CBF4-3C32-960F-83D43ED24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245D1-3803-5B78-EA39-3D9C58C15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0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ue light bulb with an orange wavy object&#10;&#10;Description automatically generated">
            <a:extLst>
              <a:ext uri="{FF2B5EF4-FFF2-40B4-BE49-F238E27FC236}">
                <a16:creationId xmlns:a16="http://schemas.microsoft.com/office/drawing/2014/main" id="{126FB058-E050-CD5B-A3A6-6547CC9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23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3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C2934-B921-D8DE-E5CA-44C14FB5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83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BA02B-8C15-2710-E808-A850E9B8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260C1-104A-DFD3-FF6B-89CB67B9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1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n convex">
            <a:hlinkClick r:id="" action="ppaction://media"/>
            <a:extLst>
              <a:ext uri="{FF2B5EF4-FFF2-40B4-BE49-F238E27FC236}">
                <a16:creationId xmlns:a16="http://schemas.microsoft.com/office/drawing/2014/main" id="{56CF7835-7B84-8378-A1D1-3C21A1483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9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GD Optimization (PUP) Epilepsy Warning (quick flashing colors)">
            <a:hlinkClick r:id="" action="ppaction://media"/>
            <a:extLst>
              <a:ext uri="{FF2B5EF4-FFF2-40B4-BE49-F238E27FC236}">
                <a16:creationId xmlns:a16="http://schemas.microsoft.com/office/drawing/2014/main" id="{0FB1F48C-6773-9882-0C73-D7704431D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6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768C1B58-D365-9A2B-E3F1-4114B7FEA9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9464EF59-A46A-45BB-2BD5-08BF7377DB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5438"/>
            <a:ext cx="12326112" cy="69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124D9-FEF9-942C-0468-B17F40EE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737"/>
            <a:ext cx="12192000" cy="63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60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A062A62F-5C2A-2500-031F-DC7CA3C8AD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4775" y="0"/>
            <a:ext cx="12382500" cy="69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4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39EBFC65-7F55-8209-976D-1C8F76286A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network with blue dots and white text&#10;&#10;Description automatically generated">
            <a:extLst>
              <a:ext uri="{FF2B5EF4-FFF2-40B4-BE49-F238E27FC236}">
                <a16:creationId xmlns:a16="http://schemas.microsoft.com/office/drawing/2014/main" id="{4D665E61-DCE5-0168-0D20-369A9732F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" b="64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1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A987BBC4-1783-BF01-8E98-7C0BD0CB7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DE1641C3-0FD9-DCBD-0508-E674381AA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08" y="914714"/>
            <a:ext cx="11326984" cy="5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10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AF650-2416-8337-0FCD-5BD28E54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8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99F-CBFC-F381-447A-ECD8D3DE1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03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365DB-3CEE-F0DE-031A-D0F3954C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eature engineering">
            <a:hlinkClick r:id="" action="ppaction://media"/>
            <a:extLst>
              <a:ext uri="{FF2B5EF4-FFF2-40B4-BE49-F238E27FC236}">
                <a16:creationId xmlns:a16="http://schemas.microsoft.com/office/drawing/2014/main" id="{AE5358FE-6F76-A51F-A064-F9AAB7B62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D4C32-80A2-B258-4DDC-419F26EC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5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36BF43-B01F-2BE5-7B82-4399F970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1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276AC-E015-1CE1-F6B0-A931D9A9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5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4857FA84-D8AD-96F2-EC67-2810CF42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57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1CF57-A31C-63A1-D09F-9765CBE53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6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C1D14-F111-AF3E-6F99-D3734C86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4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0</Words>
  <Application>Microsoft Office PowerPoint</Application>
  <PresentationFormat>Widescreen</PresentationFormat>
  <Paragraphs>0</Paragraphs>
  <Slides>24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Rady</dc:creator>
  <cp:lastModifiedBy>Ahmed Rady</cp:lastModifiedBy>
  <cp:revision>28</cp:revision>
  <dcterms:created xsi:type="dcterms:W3CDTF">2024-03-16T00:48:53Z</dcterms:created>
  <dcterms:modified xsi:type="dcterms:W3CDTF">2024-04-26T00:28:28Z</dcterms:modified>
</cp:coreProperties>
</file>